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56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9451"/>
    <a:srgbClr val="009900"/>
    <a:srgbClr val="27BB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73839" autoAdjust="0"/>
  </p:normalViewPr>
  <p:slideViewPr>
    <p:cSldViewPr>
      <p:cViewPr>
        <p:scale>
          <a:sx n="85" d="100"/>
          <a:sy n="85" d="100"/>
        </p:scale>
        <p:origin x="-71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4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4F801-5750-45E4-8728-F5FAFF5A6DD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124712-2D74-4249-8BC9-F3789A5134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60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GB" sz="2000" b="1" dirty="0" smtClean="0"/>
              <a:t>Please read the notes for both slides. These two slides are what your fellow</a:t>
            </a:r>
            <a:r>
              <a:rPr lang="en-GB" sz="2000" b="1" baseline="0" dirty="0" smtClean="0"/>
              <a:t> educators </a:t>
            </a:r>
            <a:r>
              <a:rPr lang="en-GB" sz="2000" b="1" dirty="0" smtClean="0"/>
              <a:t>will use to evaluate</a:t>
            </a:r>
            <a:r>
              <a:rPr lang="en-GB" sz="2000" b="1" baseline="0" dirty="0" smtClean="0"/>
              <a:t> your project during the first two weeks of Sept.</a:t>
            </a:r>
            <a:endParaRPr lang="en-GB" sz="2000" b="1" dirty="0" smtClean="0"/>
          </a:p>
          <a:p>
            <a:pPr>
              <a:spcBef>
                <a:spcPct val="0"/>
              </a:spcBef>
            </a:pPr>
            <a:endParaRPr lang="en-GB" dirty="0" smtClean="0"/>
          </a:p>
          <a:p>
            <a:pPr>
              <a:spcBef>
                <a:spcPct val="0"/>
              </a:spcBef>
            </a:pPr>
            <a:r>
              <a:rPr lang="en-GB" dirty="0" smtClean="0"/>
              <a:t>Enter only summary details of your project on this slide. You may link to other resources</a:t>
            </a:r>
            <a:r>
              <a:rPr lang="en-GB" baseline="0" dirty="0" smtClean="0"/>
              <a:t> on the second page. </a:t>
            </a:r>
            <a:endParaRPr lang="en-GB" dirty="0" smtClean="0"/>
          </a:p>
          <a:p>
            <a:pPr>
              <a:spcBef>
                <a:spcPct val="0"/>
              </a:spcBef>
            </a:pPr>
            <a:endParaRPr lang="en-GB" dirty="0" smtClean="0"/>
          </a:p>
          <a:p>
            <a:pPr>
              <a:spcBef>
                <a:spcPct val="0"/>
              </a:spcBef>
            </a:pPr>
            <a:r>
              <a:rPr lang="en-GB" dirty="0" smtClean="0"/>
              <a:t>Please make sure to include images from your project and ensure that they are</a:t>
            </a:r>
            <a:r>
              <a:rPr lang="en-GB" baseline="0" dirty="0" smtClean="0"/>
              <a:t> relatively small in terms of file size (otherwise the .</a:t>
            </a:r>
            <a:r>
              <a:rPr lang="en-GB" baseline="0" dirty="0" err="1" smtClean="0"/>
              <a:t>ppt</a:t>
            </a:r>
            <a:r>
              <a:rPr lang="en-GB" baseline="0" dirty="0" smtClean="0"/>
              <a:t> file size will become unwieldy) </a:t>
            </a:r>
            <a:endParaRPr lang="en-GB" dirty="0" smtClean="0"/>
          </a:p>
          <a:p>
            <a:pPr>
              <a:spcBef>
                <a:spcPct val="0"/>
              </a:spcBef>
            </a:pPr>
            <a:endParaRPr lang="en-GB" dirty="0" smtClean="0"/>
          </a:p>
          <a:p>
            <a:pPr>
              <a:spcBef>
                <a:spcPct val="0"/>
              </a:spcBef>
            </a:pPr>
            <a:r>
              <a:rPr lang="en-GB" dirty="0" smtClean="0"/>
              <a:t>Please ensure that you have the full permission to use any images and video, as this project will be in the public domain</a:t>
            </a:r>
            <a:r>
              <a:rPr lang="en-GB" baseline="0" dirty="0" smtClean="0"/>
              <a:t> (i.e., student release forms if applicable)</a:t>
            </a:r>
          </a:p>
          <a:p>
            <a:pPr>
              <a:spcBef>
                <a:spcPct val="0"/>
              </a:spcBef>
            </a:pPr>
            <a:endParaRPr lang="en-GB" baseline="0" dirty="0" smtClean="0"/>
          </a:p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24712-2D74-4249-8BC9-F3789A5134B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201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GB" dirty="0" smtClean="0">
                <a:solidFill>
                  <a:srgbClr val="FF0000"/>
                </a:solidFill>
              </a:rPr>
              <a:t>Embed documents and links to other resources you have created that are examples that show the nature and scope of your project. Select a </a:t>
            </a:r>
            <a:r>
              <a:rPr lang="en-GB" b="1" dirty="0" smtClean="0">
                <a:solidFill>
                  <a:srgbClr val="FF0000"/>
                </a:solidFill>
              </a:rPr>
              <a:t>few</a:t>
            </a:r>
            <a:r>
              <a:rPr lang="en-GB" dirty="0" smtClean="0">
                <a:solidFill>
                  <a:srgbClr val="FF0000"/>
                </a:solidFill>
              </a:rPr>
              <a:t> key documents to illustrate this</a:t>
            </a:r>
            <a:r>
              <a:rPr lang="en-GB" baseline="0" dirty="0" smtClean="0">
                <a:solidFill>
                  <a:srgbClr val="FF0000"/>
                </a:solidFill>
              </a:rPr>
              <a:t> and link to others.</a:t>
            </a:r>
            <a:endParaRPr lang="en-GB" dirty="0" smtClean="0">
              <a:solidFill>
                <a:srgbClr val="FF0000"/>
              </a:solidFill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endParaRPr lang="en-GB" dirty="0" smtClean="0">
              <a:solidFill>
                <a:srgbClr val="FF0000"/>
              </a:solidFill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GB" b="1" u="sng" dirty="0" smtClean="0">
                <a:solidFill>
                  <a:srgbClr val="FF0000"/>
                </a:solidFill>
              </a:rPr>
              <a:t>To embed a project resources, artifacts or materials:</a:t>
            </a:r>
          </a:p>
          <a:p>
            <a:pPr marL="228600" indent="-228600" fontAlgn="auto">
              <a:spcBef>
                <a:spcPct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2"/>
                </a:solidFill>
              </a:rPr>
              <a:t>Have the resource document or file available. </a:t>
            </a:r>
          </a:p>
          <a:p>
            <a:pPr marL="228600" indent="-228600" fontAlgn="auto">
              <a:spcBef>
                <a:spcPct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2"/>
                </a:solidFill>
              </a:rPr>
              <a:t>From the </a:t>
            </a:r>
            <a:r>
              <a:rPr lang="en-US" b="1" dirty="0" smtClean="0">
                <a:solidFill>
                  <a:schemeClr val="tx2"/>
                </a:solidFill>
              </a:rPr>
              <a:t>Insert…</a:t>
            </a:r>
            <a:r>
              <a:rPr lang="en-US" dirty="0" smtClean="0">
                <a:solidFill>
                  <a:schemeClr val="tx2"/>
                </a:solidFill>
              </a:rPr>
              <a:t> menu choose </a:t>
            </a:r>
            <a:r>
              <a:rPr lang="en-US" b="1" dirty="0" smtClean="0">
                <a:solidFill>
                  <a:schemeClr val="tx2"/>
                </a:solidFill>
              </a:rPr>
              <a:t>Object</a:t>
            </a:r>
            <a:r>
              <a:rPr lang="en-US" dirty="0" smtClean="0">
                <a:solidFill>
                  <a:schemeClr val="tx2"/>
                </a:solidFill>
              </a:rPr>
              <a:t>…</a:t>
            </a:r>
          </a:p>
          <a:p>
            <a:pPr marL="228600" indent="-228600" fontAlgn="auto">
              <a:spcBef>
                <a:spcPct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2"/>
                </a:solidFill>
              </a:rPr>
              <a:t>Select </a:t>
            </a:r>
            <a:r>
              <a:rPr lang="en-US" b="1" dirty="0" smtClean="0">
                <a:solidFill>
                  <a:schemeClr val="tx2"/>
                </a:solidFill>
              </a:rPr>
              <a:t>Create from File…</a:t>
            </a:r>
            <a:r>
              <a:rPr lang="en-US" dirty="0" smtClean="0">
                <a:solidFill>
                  <a:schemeClr val="tx2"/>
                </a:solidFill>
              </a:rPr>
              <a:t> and click </a:t>
            </a:r>
            <a:r>
              <a:rPr lang="en-US" b="1" dirty="0" smtClean="0">
                <a:solidFill>
                  <a:schemeClr val="tx2"/>
                </a:solidFill>
              </a:rPr>
              <a:t>Browse…  </a:t>
            </a:r>
            <a:r>
              <a:rPr lang="en-US" dirty="0" smtClean="0">
                <a:solidFill>
                  <a:schemeClr val="tx2"/>
                </a:solidFill>
              </a:rPr>
              <a:t>Find the file you want to include and click </a:t>
            </a:r>
            <a:r>
              <a:rPr lang="en-US" b="1" dirty="0" smtClean="0">
                <a:solidFill>
                  <a:schemeClr val="tx2"/>
                </a:solidFill>
              </a:rPr>
              <a:t>OK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</a:p>
          <a:p>
            <a:pPr marL="228600" indent="-228600" fontAlgn="auto">
              <a:spcBef>
                <a:spcPct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2"/>
                </a:solidFill>
              </a:rPr>
              <a:t>Select </a:t>
            </a:r>
            <a:r>
              <a:rPr lang="en-US" b="1" dirty="0" smtClean="0">
                <a:solidFill>
                  <a:schemeClr val="tx2"/>
                </a:solidFill>
              </a:rPr>
              <a:t>Display as icon</a:t>
            </a:r>
            <a:r>
              <a:rPr lang="en-US" dirty="0" smtClean="0">
                <a:solidFill>
                  <a:schemeClr val="tx2"/>
                </a:solidFill>
              </a:rPr>
              <a:t> and click </a:t>
            </a:r>
            <a:r>
              <a:rPr lang="en-US" b="1" dirty="0" smtClean="0">
                <a:solidFill>
                  <a:schemeClr val="tx2"/>
                </a:solidFill>
              </a:rPr>
              <a:t>Change Icon…</a:t>
            </a:r>
            <a:r>
              <a:rPr lang="en-US" dirty="0" smtClean="0">
                <a:solidFill>
                  <a:schemeClr val="tx2"/>
                </a:solidFill>
              </a:rPr>
              <a:t> and add a suitable caption.</a:t>
            </a:r>
          </a:p>
          <a:p>
            <a:pPr marL="228600" indent="-228600" fontAlgn="auto">
              <a:spcBef>
                <a:spcPct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2"/>
                </a:solidFill>
              </a:rPr>
              <a:t>Click </a:t>
            </a:r>
            <a:r>
              <a:rPr lang="en-US" b="1" dirty="0" smtClean="0">
                <a:solidFill>
                  <a:schemeClr val="tx2"/>
                </a:solidFill>
              </a:rPr>
              <a:t>OK</a:t>
            </a:r>
            <a:r>
              <a:rPr lang="en-US" dirty="0" smtClean="0">
                <a:solidFill>
                  <a:schemeClr val="tx2"/>
                </a:solidFill>
              </a:rPr>
              <a:t> to add the caption and click </a:t>
            </a:r>
            <a:r>
              <a:rPr lang="en-US" b="1" dirty="0" smtClean="0">
                <a:solidFill>
                  <a:schemeClr val="tx2"/>
                </a:solidFill>
              </a:rPr>
              <a:t>OK </a:t>
            </a:r>
            <a:r>
              <a:rPr lang="en-US" dirty="0" smtClean="0">
                <a:solidFill>
                  <a:schemeClr val="tx2"/>
                </a:solidFill>
              </a:rPr>
              <a:t>to embed the file. </a:t>
            </a:r>
            <a:r>
              <a:rPr lang="en-GB" dirty="0" smtClean="0">
                <a:solidFill>
                  <a:schemeClr val="tx2"/>
                </a:solidFill>
              </a:rPr>
              <a:t>Use the </a:t>
            </a:r>
            <a:r>
              <a:rPr lang="en-GB" b="1" dirty="0" smtClean="0">
                <a:solidFill>
                  <a:schemeClr val="tx2"/>
                </a:solidFill>
              </a:rPr>
              <a:t>Action</a:t>
            </a:r>
            <a:r>
              <a:rPr lang="en-GB" dirty="0" smtClean="0">
                <a:solidFill>
                  <a:schemeClr val="tx2"/>
                </a:solidFill>
              </a:rPr>
              <a:t> button on the </a:t>
            </a:r>
            <a:r>
              <a:rPr lang="en-GB" b="1" dirty="0" smtClean="0">
                <a:solidFill>
                  <a:schemeClr val="tx2"/>
                </a:solidFill>
              </a:rPr>
              <a:t>Insert</a:t>
            </a:r>
            <a:r>
              <a:rPr lang="en-GB" dirty="0" smtClean="0">
                <a:solidFill>
                  <a:schemeClr val="tx2"/>
                </a:solidFill>
              </a:rPr>
              <a:t> ribbon to activate the object.</a:t>
            </a:r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endParaRPr lang="en-GB" dirty="0" smtClean="0">
              <a:solidFill>
                <a:schemeClr val="tx2"/>
              </a:solidFill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GB" dirty="0" smtClean="0">
                <a:solidFill>
                  <a:schemeClr val="tx2"/>
                </a:solidFill>
              </a:rPr>
              <a:t>Use Hyperlinks to link to websites, audio and video that you</a:t>
            </a:r>
            <a:r>
              <a:rPr lang="en-GB" baseline="0" dirty="0" smtClean="0">
                <a:solidFill>
                  <a:schemeClr val="tx2"/>
                </a:solidFill>
              </a:rPr>
              <a:t> want to </a:t>
            </a:r>
            <a:r>
              <a:rPr lang="en-GB" dirty="0" smtClean="0">
                <a:solidFill>
                  <a:schemeClr val="tx2"/>
                </a:solidFill>
              </a:rPr>
              <a:t>show. </a:t>
            </a:r>
            <a:r>
              <a:rPr lang="en-GB" b="1" dirty="0" smtClean="0">
                <a:solidFill>
                  <a:schemeClr val="tx2"/>
                </a:solidFill>
              </a:rPr>
              <a:t>Do not embed video or audio, </a:t>
            </a:r>
            <a:r>
              <a:rPr lang="en-GB" dirty="0" smtClean="0">
                <a:solidFill>
                  <a:schemeClr val="tx2"/>
                </a:solidFill>
              </a:rPr>
              <a:t>use links to video hosting sites or your school site.</a:t>
            </a:r>
            <a:endParaRPr lang="en-US" dirty="0" smtClean="0">
              <a:solidFill>
                <a:schemeClr val="tx2"/>
              </a:solidFill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endParaRPr lang="en-GB" dirty="0" smtClean="0"/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Open the Word documents by double clicking the icons. Clicking </a:t>
            </a:r>
            <a:r>
              <a:rPr lang="en-US" b="1" dirty="0" smtClean="0">
                <a:solidFill>
                  <a:srgbClr val="000000"/>
                </a:solidFill>
              </a:rPr>
              <a:t>Save in Word</a:t>
            </a:r>
            <a:r>
              <a:rPr lang="en-US" dirty="0" smtClean="0">
                <a:solidFill>
                  <a:srgbClr val="000000"/>
                </a:solidFill>
              </a:rPr>
              <a:t> will save the changes. NOTE this is slightly</a:t>
            </a:r>
            <a:r>
              <a:rPr lang="en-US" baseline="0" dirty="0" smtClean="0">
                <a:solidFill>
                  <a:srgbClr val="000000"/>
                </a:solidFill>
              </a:rPr>
              <a:t> different than the “project template” it asks for three other things – Learning objective, 21</a:t>
            </a:r>
            <a:r>
              <a:rPr lang="en-US" baseline="30000" dirty="0" smtClean="0">
                <a:solidFill>
                  <a:srgbClr val="000000"/>
                </a:solidFill>
              </a:rPr>
              <a:t>st</a:t>
            </a:r>
            <a:r>
              <a:rPr lang="en-US" baseline="0" dirty="0" smtClean="0">
                <a:solidFill>
                  <a:srgbClr val="000000"/>
                </a:solidFill>
              </a:rPr>
              <a:t> Century Skill and “after the forum”. Please be brief and specific. </a:t>
            </a:r>
            <a:endParaRPr lang="en-US" dirty="0" smtClean="0">
              <a:solidFill>
                <a:srgbClr val="000000"/>
              </a:solidFill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endParaRPr lang="en-GB" dirty="0" smtClean="0">
              <a:solidFill>
                <a:srgbClr val="000000"/>
              </a:solidFill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GB" dirty="0" smtClean="0"/>
              <a:t>Please ensure that you have the full permission to use any images and video, as this project will be in the public domain.</a:t>
            </a:r>
            <a:endParaRPr lang="en-US" dirty="0" smtClean="0"/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endParaRPr lang="en-GB" dirty="0" smtClean="0"/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GB" b="1" dirty="0" smtClean="0"/>
              <a:t>How to complete the Word Document:</a:t>
            </a:r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endParaRPr lang="en-GB" b="1" dirty="0" smtClean="0"/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GB" b="1" dirty="0" smtClean="0"/>
              <a:t>Background and Planning</a:t>
            </a:r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GB" dirty="0" smtClean="0"/>
              <a:t>Use this document to explain the context of your project, the resources you used and how you implemented your </a:t>
            </a:r>
            <a:r>
              <a:rPr lang="en-GB" smtClean="0"/>
              <a:t>project.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24712-2D74-4249-8BC9-F3789A5134B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193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2400" y="0"/>
            <a:ext cx="8801100" cy="21122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notesSlide" Target="../notesSlides/notesSlide2.xml"/><Relationship Id="rId7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2449931"/>
            <a:ext cx="1584176" cy="14247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5219700" y="2286000"/>
            <a:ext cx="1944688" cy="1589088"/>
            <a:chOff x="4734089" y="551667"/>
            <a:chExt cx="1804091" cy="171732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52392">
              <a:off x="4734089" y="551667"/>
              <a:ext cx="1804091" cy="171732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7" name="TextBox 6"/>
            <p:cNvSpPr txBox="1"/>
            <p:nvPr/>
          </p:nvSpPr>
          <p:spPr>
            <a:xfrm>
              <a:off x="4735562" y="1467804"/>
              <a:ext cx="1645036" cy="41689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b="1" dirty="0">
                  <a:latin typeface="+mn-lt"/>
                  <a:cs typeface="+mn-cs"/>
                </a:rPr>
                <a:t>Replace with images that illustrate your project</a:t>
              </a:r>
              <a:endParaRPr lang="en-US" sz="1050" b="1" dirty="0">
                <a:latin typeface="+mn-lt"/>
                <a:cs typeface="+mn-cs"/>
              </a:endParaRPr>
            </a:p>
          </p:txBody>
        </p:sp>
      </p:grpSp>
      <p:graphicFrame>
        <p:nvGraphicFramePr>
          <p:cNvPr id="8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746891"/>
              </p:ext>
            </p:extLst>
          </p:nvPr>
        </p:nvGraphicFramePr>
        <p:xfrm>
          <a:off x="4860032" y="4364038"/>
          <a:ext cx="4176464" cy="23522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952328"/>
              </a:tblGrid>
              <a:tr h="283787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Educator(s)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8" marR="91438" marT="45703" marB="457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Eva Brown, </a:t>
                      </a:r>
                      <a:r>
                        <a:rPr lang="en-US" sz="110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Lyneth</a:t>
                      </a:r>
                      <a:r>
                        <a:rPr lang="en-US" sz="11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Crighton</a:t>
                      </a:r>
                      <a:r>
                        <a:rPr lang="en-US" sz="11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, Effie </a:t>
                      </a:r>
                      <a:r>
                        <a:rPr lang="en-US" sz="110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Kokkinou</a:t>
                      </a:r>
                      <a:r>
                        <a:rPr lang="en-US" sz="11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, Marina </a:t>
                      </a:r>
                      <a:r>
                        <a:rPr lang="en-US" sz="110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Vasileva</a:t>
                      </a:r>
                      <a:endParaRPr lang="en-US" sz="11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Calibri" pitchFamily="34" charset="0"/>
                      </a:endParaRPr>
                    </a:p>
                  </a:txBody>
                  <a:tcPr marL="91438" marR="91438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7922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School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8" marR="91438" marT="45703" marB="457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School Name, District</a:t>
                      </a:r>
                    </a:p>
                    <a:p>
                      <a:r>
                        <a:rPr lang="en-US" sz="11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City,</a:t>
                      </a:r>
                      <a:r>
                        <a:rPr lang="en-US" sz="11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 State</a:t>
                      </a:r>
                      <a:endParaRPr lang="en-US" sz="11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Calibri" pitchFamily="34" charset="0"/>
                      </a:endParaRPr>
                    </a:p>
                  </a:txBody>
                  <a:tcPr marL="91438" marR="91438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3789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School Website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8" marR="91438" marT="45703" marB="457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URL</a:t>
                      </a:r>
                      <a:endParaRPr lang="en-US" sz="11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Calibri" pitchFamily="34" charset="0"/>
                      </a:endParaRPr>
                    </a:p>
                  </a:txBody>
                  <a:tcPr marL="91438" marR="91438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25067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School Information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8" marR="91438" marT="45703" marB="457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For</a:t>
                      </a:r>
                      <a:r>
                        <a:rPr lang="en-US" sz="1100" i="1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 example: </a:t>
                      </a:r>
                      <a:r>
                        <a:rPr lang="en-US" sz="11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School Name is an</a:t>
                      </a:r>
                      <a:r>
                        <a:rPr lang="en-US" sz="11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 elementary school focused on incorporating arts and technology education into the curriculum.  We follow a project based learning model and  deeply engage with our local community.</a:t>
                      </a:r>
                      <a:endParaRPr lang="en-US" sz="11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Calibri" pitchFamily="34" charset="0"/>
                      </a:endParaRPr>
                    </a:p>
                  </a:txBody>
                  <a:tcPr marL="91438" marR="91438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697879"/>
              </p:ext>
            </p:extLst>
          </p:nvPr>
        </p:nvGraphicFramePr>
        <p:xfrm>
          <a:off x="395536" y="2819871"/>
          <a:ext cx="4176464" cy="3068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952328"/>
              </a:tblGrid>
              <a:tr h="283787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Content/Subject Areas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8" marR="91438" marT="45703" marB="457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Enter</a:t>
                      </a:r>
                      <a:r>
                        <a:rPr lang="en-US" sz="12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 content areas addressed</a:t>
                      </a:r>
                      <a:endParaRPr lang="en-US" sz="12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Calibri" pitchFamily="34" charset="0"/>
                      </a:endParaRPr>
                    </a:p>
                  </a:txBody>
                  <a:tcPr marL="91438" marR="91438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7922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Age/Grade level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8" marR="91438" marT="45703" marB="457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Enter Age /Grade</a:t>
                      </a:r>
                      <a:r>
                        <a:rPr lang="en-US" sz="12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 level</a:t>
                      </a:r>
                      <a:endParaRPr lang="en-US" sz="12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Calibri" pitchFamily="34" charset="0"/>
                      </a:endParaRPr>
                    </a:p>
                  </a:txBody>
                  <a:tcPr marL="91438" marR="91438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3789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Project Objective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8" marR="91438" marT="45703" marB="457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Enter Objective</a:t>
                      </a:r>
                      <a:endParaRPr lang="en-US" sz="12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Calibri" pitchFamily="34" charset="0"/>
                      </a:endParaRPr>
                    </a:p>
                  </a:txBody>
                  <a:tcPr marL="91438" marR="91438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25067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Project Description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8" marR="91438" marT="45703" marB="457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Enter Description here</a:t>
                      </a:r>
                      <a:endParaRPr lang="en-US" sz="12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Calibri" pitchFamily="34" charset="0"/>
                      </a:endParaRPr>
                    </a:p>
                  </a:txBody>
                  <a:tcPr marL="91438" marR="91438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4118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Technologies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Used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8" marR="91438" marT="45703" marB="457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Enter</a:t>
                      </a:r>
                      <a:r>
                        <a:rPr lang="en-US" sz="12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 Technologies used</a:t>
                      </a:r>
                      <a:endParaRPr lang="en-US" sz="12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Calibri" pitchFamily="34" charset="0"/>
                      </a:endParaRPr>
                    </a:p>
                  </a:txBody>
                  <a:tcPr marL="91438" marR="91438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457200" y="2133600"/>
            <a:ext cx="4535488" cy="576263"/>
          </a:xfrm>
          <a:prstGeom prst="rect">
            <a:avLst/>
          </a:prstGeom>
        </p:spPr>
        <p:txBody>
          <a:bodyPr rtlCol="0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2800" dirty="0" smtClean="0"/>
              <a:t>Natural History Group 2! </a:t>
            </a:r>
            <a:endParaRPr lang="en-GB" sz="2800" dirty="0" smtClean="0"/>
          </a:p>
          <a:p>
            <a:pPr algn="l">
              <a:defRPr/>
            </a:pPr>
            <a:r>
              <a:rPr lang="en-GB" sz="2800" dirty="0" smtClean="0"/>
              <a:t>Balance The Power of Water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7543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1"/>
          <p:cNvSpPr/>
          <p:nvPr/>
        </p:nvSpPr>
        <p:spPr>
          <a:xfrm>
            <a:off x="4464620" y="5310000"/>
            <a:ext cx="4101796" cy="110894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9900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464620" y="2392992"/>
            <a:ext cx="4101796" cy="110894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9900"/>
              </a:solidFill>
            </a:endParaRPr>
          </a:p>
        </p:txBody>
      </p:sp>
      <p:sp>
        <p:nvSpPr>
          <p:cNvPr id="8" name="TextBox 14"/>
          <p:cNvSpPr txBox="1">
            <a:spLocks noChangeArrowheads="1"/>
          </p:cNvSpPr>
          <p:nvPr/>
        </p:nvSpPr>
        <p:spPr bwMode="auto">
          <a:xfrm>
            <a:off x="4679950" y="2646363"/>
            <a:ext cx="35290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1400" dirty="0"/>
              <a:t>Embed your </a:t>
            </a:r>
            <a:r>
              <a:rPr lang="en-GB" sz="1400" dirty="0" smtClean="0"/>
              <a:t>project documents and artifacts </a:t>
            </a:r>
            <a:r>
              <a:rPr lang="en-GB" sz="1400" dirty="0"/>
              <a:t>here – see notes below for guidance</a:t>
            </a:r>
            <a:endParaRPr lang="en-US" sz="1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6988" y="5300663"/>
            <a:ext cx="4114800" cy="460375"/>
          </a:xfrm>
          <a:prstGeom prst="rect">
            <a:avLst/>
          </a:prstGeom>
        </p:spPr>
        <p:txBody>
          <a:bodyPr>
            <a:noAutofit/>
          </a:bodyPr>
          <a:lstStyle/>
          <a:p>
            <a:pPr marL="285750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600" dirty="0" smtClean="0"/>
              <a:t>Background/Planning</a:t>
            </a:r>
            <a:endParaRPr lang="en-US" sz="16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0" y="2559050"/>
            <a:ext cx="3898900" cy="38893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GB" sz="1600" dirty="0" smtClean="0"/>
              <a:t>Project Resources and Materials</a:t>
            </a:r>
            <a:endParaRPr lang="en-US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412" y="3303673"/>
            <a:ext cx="1584176" cy="14247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12" name="Group 8"/>
          <p:cNvGrpSpPr>
            <a:grpSpLocks/>
          </p:cNvGrpSpPr>
          <p:nvPr/>
        </p:nvGrpSpPr>
        <p:grpSpPr bwMode="auto">
          <a:xfrm>
            <a:off x="792163" y="3138488"/>
            <a:ext cx="1944687" cy="1589087"/>
            <a:chOff x="4734089" y="551667"/>
            <a:chExt cx="1804091" cy="1717329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52392">
              <a:off x="4734089" y="551667"/>
              <a:ext cx="1804091" cy="171732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4" name="TextBox 13"/>
            <p:cNvSpPr txBox="1"/>
            <p:nvPr/>
          </p:nvSpPr>
          <p:spPr>
            <a:xfrm>
              <a:off x="4735561" y="1467805"/>
              <a:ext cx="1645037" cy="41689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b="1" dirty="0">
                  <a:latin typeface="+mn-lt"/>
                  <a:cs typeface="+mn-cs"/>
                </a:rPr>
                <a:t>Replace with images that illustrate your project</a:t>
              </a:r>
              <a:endParaRPr lang="en-US" sz="1050" b="1" dirty="0">
                <a:latin typeface="+mn-lt"/>
                <a:cs typeface="+mn-cs"/>
              </a:endParaRPr>
            </a:p>
          </p:txBody>
        </p:sp>
      </p:grp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6281394"/>
              </p:ext>
            </p:extLst>
          </p:nvPr>
        </p:nvGraphicFramePr>
        <p:xfrm>
          <a:off x="5257800" y="5478708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Document" showAsIcon="1" r:id="rId7" imgW="6350000" imgH="5359400" progId="Word.Document.12">
                  <p:embed/>
                </p:oleObj>
              </mc:Choice>
              <mc:Fallback>
                <p:oleObj name="Document" showAsIcon="1" r:id="rId7" imgW="6350000" imgH="5359400" progId="Word.Document.12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5478708"/>
                        <a:ext cx="914400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4760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8BC8A712356E439F6E1D0BB49462C3" ma:contentTypeVersion="0" ma:contentTypeDescription="Create a new document." ma:contentTypeScope="" ma:versionID="cb5b671dd54e5765954ee5c0f5b396f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5DA005-2FC7-4F38-8DBD-4AAD5E418D4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99A485C-4F22-4340-B9A0-09F7A62F28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8F3F5AF-C0F5-4349-8DAD-803C0541CE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431</TotalTime>
  <Words>519</Words>
  <Application>Microsoft Office PowerPoint</Application>
  <PresentationFormat>On-screen Show (4:3)</PresentationFormat>
  <Paragraphs>54</Paragraphs>
  <Slides>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Document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Stacey Rainey</dc:creator>
  <cp:lastModifiedBy>ebrown</cp:lastModifiedBy>
  <cp:revision>21</cp:revision>
  <dcterms:created xsi:type="dcterms:W3CDTF">2011-11-15T17:26:07Z</dcterms:created>
  <dcterms:modified xsi:type="dcterms:W3CDTF">2011-12-06T17:15:22Z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0x010100C48BC8A712356E439F6E1D0BB49462C3</vt:lpwstr>
  </property>
</Properties>
</file>